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499" r:id="rId97"/>
    <p:sldId id="434" r:id="rId98"/>
    <p:sldId id="350" r:id="rId99"/>
    <p:sldId id="435" r:id="rId100"/>
    <p:sldId id="355" r:id="rId101"/>
    <p:sldId id="356" r:id="rId102"/>
    <p:sldId id="390" r:id="rId103"/>
    <p:sldId id="351" r:id="rId104"/>
    <p:sldId id="436" r:id="rId105"/>
    <p:sldId id="352" r:id="rId106"/>
    <p:sldId id="353" r:id="rId107"/>
    <p:sldId id="357" r:id="rId108"/>
    <p:sldId id="377" r:id="rId109"/>
    <p:sldId id="382" r:id="rId110"/>
    <p:sldId id="381" r:id="rId111"/>
    <p:sldId id="379" r:id="rId112"/>
    <p:sldId id="376" r:id="rId113"/>
    <p:sldId id="393" r:id="rId114"/>
    <p:sldId id="372" r:id="rId115"/>
    <p:sldId id="373" r:id="rId116"/>
    <p:sldId id="374" r:id="rId117"/>
    <p:sldId id="375" r:id="rId118"/>
    <p:sldId id="394" r:id="rId119"/>
    <p:sldId id="358" r:id="rId120"/>
    <p:sldId id="395" r:id="rId121"/>
    <p:sldId id="359" r:id="rId122"/>
    <p:sldId id="360" r:id="rId123"/>
    <p:sldId id="363" r:id="rId124"/>
    <p:sldId id="383" r:id="rId125"/>
    <p:sldId id="364" r:id="rId126"/>
    <p:sldId id="384" r:id="rId127"/>
    <p:sldId id="391" r:id="rId128"/>
    <p:sldId id="387" r:id="rId129"/>
    <p:sldId id="396" r:id="rId130"/>
    <p:sldId id="388" r:id="rId131"/>
    <p:sldId id="398" r:id="rId132"/>
    <p:sldId id="365" r:id="rId133"/>
    <p:sldId id="397" r:id="rId134"/>
    <p:sldId id="399" r:id="rId135"/>
    <p:sldId id="366" r:id="rId136"/>
    <p:sldId id="385" r:id="rId137"/>
    <p:sldId id="386" r:id="rId138"/>
    <p:sldId id="367" r:id="rId139"/>
    <p:sldId id="389" r:id="rId140"/>
    <p:sldId id="368" r:id="rId141"/>
    <p:sldId id="339" r:id="rId142"/>
    <p:sldId id="400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343" y="1178"/>
    <p:text>Verifier les noms des fichiers a creer pour etre coherents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8:15.020" idx="3">
    <p:pos x="3294" y="2281"/>
    <p:text>FUN = sum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7:05.119" idx="2">
    <p:pos x="2746" y="1609"/>
    <p:text>return()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140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5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13" Type="http://schemas.openxmlformats.org/officeDocument/2006/relationships/image" Target="../media/image6.png"/><Relationship Id="rId3" Type="http://schemas.openxmlformats.org/officeDocument/2006/relationships/image" Target="../media/image183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87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86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85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products/rstudio/downloa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of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fish from the Moy river with small points, limit weight axis to 10 (</a:t>
            </a:r>
            <a:r>
              <a:rPr lang="en-IE" dirty="0" err="1" smtClean="0"/>
              <a:t>ylim</a:t>
            </a:r>
            <a:r>
              <a:rPr lang="en-IE" dirty="0" smtClean="0"/>
              <a:t> and </a:t>
            </a:r>
            <a:r>
              <a:rPr lang="en-IE" dirty="0" err="1" smtClean="0"/>
              <a:t>xlim</a:t>
            </a:r>
            <a:r>
              <a:rPr lang="en-IE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15" y="1258744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Sets or 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10" y="4608180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743" y="1325563"/>
            <a:ext cx="3223001" cy="21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Can you make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histogram of weights ? (?</a:t>
            </a:r>
            <a:r>
              <a:rPr lang="en-IE" dirty="0" err="1" smtClean="0"/>
              <a:t>hist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of the </a:t>
            </a:r>
            <a:r>
              <a:rPr lang="en-IE" dirty="0" err="1" smtClean="0"/>
              <a:t>julian</a:t>
            </a:r>
            <a:r>
              <a:rPr lang="en-IE" dirty="0" smtClean="0"/>
              <a:t> day ? (?boxplot)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of the date of return by year ?</a:t>
            </a:r>
            <a:endParaRPr lang="en-IE" dirty="0" smtClean="0"/>
          </a:p>
          <a:p>
            <a:pPr marL="971550" lvl="1" indent="-514350">
              <a:buNone/>
            </a:pPr>
            <a:r>
              <a:rPr lang="en-IE" dirty="0" smtClean="0"/>
              <a:t>PS : You can use x11() to create new graph windows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1 figure panel (use par())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Try to make use of pairs() &amp;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5.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over one dimension of a matrix/</a:t>
            </a:r>
            <a:r>
              <a:rPr lang="en-IE" sz="3100" dirty="0" err="1" smtClean="0"/>
              <a:t>dataframe</a:t>
            </a:r>
            <a:r>
              <a:rPr lang="en-IE" sz="3100" dirty="0" smtClean="0"/>
              <a:t>, apply()</a:t>
            </a:r>
            <a:br>
              <a:rPr lang="en-IE" sz="3100" dirty="0" smtClean="0"/>
            </a:br>
            <a:r>
              <a:rPr lang="en-IE" sz="3100" dirty="0" smtClean="0"/>
              <a:t>- by factor levels on a vector</a:t>
            </a:r>
            <a:r>
              <a:rPr lang="en-IE" sz="3100" dirty="0"/>
              <a:t>, </a:t>
            </a:r>
            <a:r>
              <a:rPr lang="en-IE" sz="3100" dirty="0" err="1"/>
              <a:t>tapply</a:t>
            </a:r>
            <a:r>
              <a:rPr lang="en-IE" sz="3100" dirty="0"/>
              <a:t>() and by() 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- over elements of a list, </a:t>
            </a:r>
            <a:r>
              <a:rPr lang="en-IE" sz="3100" dirty="0" err="1"/>
              <a:t>sapply</a:t>
            </a:r>
            <a:r>
              <a:rPr lang="en-IE" sz="3100" dirty="0"/>
              <a:t>() and </a:t>
            </a:r>
            <a:r>
              <a:rPr lang="en-IE" sz="3100" dirty="0" err="1"/>
              <a:t>lapply</a:t>
            </a:r>
            <a:r>
              <a:rPr lang="en-IE" sz="31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smtClean="0"/>
              <a:t>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57793"/>
            <a:ext cx="788670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sapply</a:t>
            </a:r>
            <a:r>
              <a:rPr lang="en-IE" dirty="0" smtClean="0"/>
              <a:t>() &amp; </a:t>
            </a:r>
            <a:r>
              <a:rPr lang="en-IE" dirty="0" err="1" smtClean="0"/>
              <a:t>lapply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for lists</a:t>
            </a:r>
          </a:p>
          <a:p>
            <a:endParaRPr lang="en-IE" dirty="0"/>
          </a:p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346101" y="3550920"/>
            <a:ext cx="4586730" cy="44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6101" y="5709131"/>
            <a:ext cx="5567957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tapply</a:t>
            </a:r>
            <a:r>
              <a:rPr lang="en-IE" dirty="0" smtClean="0"/>
              <a:t>() &amp; by() for vectors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Apply functions by factors or combinations of factors </a:t>
            </a:r>
          </a:p>
          <a:p>
            <a:pPr lvl="1"/>
            <a:endParaRPr lang="en-IE" sz="1400" dirty="0" smtClean="0"/>
          </a:p>
          <a:p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by()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603" y="4794540"/>
            <a:ext cx="5562600" cy="79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603" y="2885726"/>
            <a:ext cx="5754687" cy="86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</a:t>
            </a:r>
            <a:r>
              <a:rPr lang="en-IE" dirty="0" err="1" smtClean="0"/>
              <a:t>colums</a:t>
            </a:r>
            <a:r>
              <a:rPr lang="en-IE" dirty="0" smtClean="0"/>
              <a:t> weight, length </a:t>
            </a:r>
            <a:r>
              <a:rPr lang="en-IE" dirty="0" err="1" smtClean="0"/>
              <a:t>julian_day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r>
              <a:rPr lang="en-IE" dirty="0" smtClean="0"/>
              <a:t>using both ‘by()’ and ‘</a:t>
            </a:r>
            <a:r>
              <a:rPr lang="en-IE" dirty="0" err="1" smtClean="0"/>
              <a:t>tapply</a:t>
            </a:r>
            <a:r>
              <a:rPr lang="en-IE" dirty="0" smtClean="0"/>
              <a:t>()’ functions at least once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for() loop, performs a given number of instructions</a:t>
            </a:r>
            <a:br>
              <a:rPr lang="en-IE" sz="3100" dirty="0" smtClean="0"/>
            </a:br>
            <a:r>
              <a:rPr lang="en-IE" sz="3100" dirty="0" smtClean="0"/>
              <a:t>- while() loop, perform instructions until condition is satisfied</a:t>
            </a:r>
            <a:br>
              <a:rPr lang="en-IE" sz="3100" dirty="0" smtClean="0"/>
            </a:br>
            <a:r>
              <a:rPr lang="en-IE" sz="3100" dirty="0" smtClean="0"/>
              <a:t>- if(), for conditional tasks, not a loop by itself but often part of nested loops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dirty="0" err="1" smtClean="0"/>
              <a:t>i</a:t>
            </a:r>
            <a:r>
              <a:rPr lang="en-IE" dirty="0" smtClean="0"/>
              <a:t> in 1:n’,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979" y="2118705"/>
            <a:ext cx="2375348" cy="882482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1247150" y="5825664"/>
            <a:ext cx="2015658" cy="543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5552816" y="5970056"/>
            <a:ext cx="1286833" cy="249438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9" y="2103883"/>
            <a:ext cx="3467100" cy="8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2 repeat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7816" y="3933124"/>
            <a:ext cx="4950317" cy="141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3518" y="2076139"/>
            <a:ext cx="5218914" cy="136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8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Specific options</a:t>
            </a:r>
          </a:p>
          <a:p>
            <a:pPr lvl="1"/>
            <a:r>
              <a:rPr lang="en-IE" dirty="0" smtClean="0"/>
              <a:t>break() to get out of loop if condition not satisfied</a:t>
            </a:r>
          </a:p>
          <a:p>
            <a:pPr lvl="1"/>
            <a:r>
              <a:rPr lang="en-IE" dirty="0" smtClean="0"/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57" y="3032199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3356" y="1662137"/>
            <a:ext cx="30861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loop saving each year of the salmon data into a different ‘.txt’ </a:t>
            </a:r>
            <a:r>
              <a:rPr lang="en-IE" dirty="0" smtClean="0"/>
              <a:t>file (use paste())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281" y="4393906"/>
            <a:ext cx="6200742" cy="88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4998027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763" y="1653982"/>
            <a:ext cx="5752474" cy="30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6.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software using R package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https://www.rstudio.com/products/rstudio/download/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https://github.com/GuillaumeBal/r.training</a:t>
            </a:r>
          </a:p>
        </p:txBody>
      </p:sp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containing the number of elements in rep53…</a:t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salmonRaw.txt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salmonRaw</a:t>
            </a:r>
            <a:r>
              <a:rPr lang="en-IE" sz="2000" dirty="0"/>
              <a:t>’</a:t>
            </a:r>
          </a:p>
          <a:p>
            <a:pPr lvl="1"/>
            <a:r>
              <a:rPr lang="en-IE" sz="2000" dirty="0" smtClean="0"/>
              <a:t>the </a:t>
            </a:r>
            <a:r>
              <a:rPr lang="en-IE" sz="2000" dirty="0"/>
              <a:t>file is located on the public drive in the ‘0_r_training’ folder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table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</a:t>
            </a:r>
            <a:r>
              <a:rPr lang="en-IE" dirty="0"/>
              <a:t>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“river”?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slide 27, 60)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(and ordered by river and year).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1SW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Boxplot</a:t>
            </a:r>
            <a:r>
              <a:rPr lang="en-IE" dirty="0" smtClean="0"/>
              <a:t> of weight wit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Barplot</a:t>
            </a:r>
            <a:r>
              <a:rPr lang="en-IE" dirty="0" smtClean="0"/>
              <a:t> number of fish per year (</a:t>
            </a:r>
            <a:r>
              <a:rPr lang="en-IE" dirty="0" err="1" smtClean="0"/>
              <a:t>contengency</a:t>
            </a:r>
            <a:r>
              <a:rPr lang="en-IE" dirty="0" smtClean="0"/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Same as above with </a:t>
            </a: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(if time)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5983</TotalTime>
  <Words>4091</Words>
  <Application>Microsoft Office PowerPoint</Application>
  <PresentationFormat>On-screen Show (4:3)</PresentationFormat>
  <Paragraphs>1111</Paragraphs>
  <Slides>142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9" baseType="lpstr">
      <vt:lpstr>Arial Unicode MS</vt:lpstr>
      <vt:lpstr>Arial</vt:lpstr>
      <vt:lpstr>Calibri</vt:lpstr>
      <vt:lpstr>Calibri Light</vt:lpstr>
      <vt:lpstr>Courier New</vt:lpstr>
      <vt:lpstr>Symbol</vt:lpstr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PowerPoint Presentation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basic statistics &amp; data visualisation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Basic graphics</vt:lpstr>
      <vt:lpstr>plot()</vt:lpstr>
      <vt:lpstr>hist()</vt:lpstr>
      <vt:lpstr>barplot()</vt:lpstr>
      <vt:lpstr>boxplot()</vt:lpstr>
      <vt:lpstr>matplot()</vt:lpstr>
      <vt:lpstr>pairs()</vt:lpstr>
      <vt:lpstr>Exercises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Saving graphics</vt:lpstr>
      <vt:lpstr>Exercises</vt:lpstr>
      <vt:lpstr>ggplot2 package</vt:lpstr>
      <vt:lpstr>ggplot2 package, examples</vt:lpstr>
      <vt:lpstr>ggplot2 package, examples</vt:lpstr>
      <vt:lpstr>ggplot2 package, examples</vt:lpstr>
      <vt:lpstr>More on graphics</vt:lpstr>
      <vt:lpstr>5. Repetitive &amp; conditional tasks</vt:lpstr>
      <vt:lpstr>5.1 Applying the same function - over one dimension of a matrix/dataframe, apply() - by factor levels on a vector, tapply() and by()  - over elements of a list, sapply() and lapply()   </vt:lpstr>
      <vt:lpstr>apply()</vt:lpstr>
      <vt:lpstr>sapply() &amp; lapply()</vt:lpstr>
      <vt:lpstr>tapply() &amp; by() for vectors</vt:lpstr>
      <vt:lpstr>Exercises</vt:lpstr>
      <vt:lpstr>5.2 loops - for() loop, performs a given number of instructions - while() loop, perform instructions until condition is satisfied - if(), for conditional tasks, not a loop by itself but often part of nested loops  </vt:lpstr>
      <vt:lpstr>for() loops</vt:lpstr>
      <vt:lpstr>while() loop</vt:lpstr>
      <vt:lpstr>Nesting loops</vt:lpstr>
      <vt:lpstr>Conditional tasks with if() </vt:lpstr>
      <vt:lpstr>Exercises</vt:lpstr>
      <vt:lpstr>5. More advanced analyses &amp; programming</vt:lpstr>
      <vt:lpstr>Functions</vt:lpstr>
      <vt:lpstr>R function writing example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Generalized Additive Models</vt:lpstr>
      <vt:lpstr>Reports, R markdown package</vt:lpstr>
      <vt:lpstr>6. More  always more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252</cp:revision>
  <dcterms:created xsi:type="dcterms:W3CDTF">2016-03-08T09:10:36Z</dcterms:created>
  <dcterms:modified xsi:type="dcterms:W3CDTF">2017-07-25T10:06:22Z</dcterms:modified>
</cp:coreProperties>
</file>